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6" r:id="rId2"/>
    <p:sldId id="278" r:id="rId3"/>
    <p:sldId id="281" r:id="rId4"/>
    <p:sldId id="282" r:id="rId5"/>
    <p:sldId id="283" r:id="rId6"/>
    <p:sldId id="284" r:id="rId7"/>
    <p:sldId id="285" r:id="rId8"/>
    <p:sldId id="301" r:id="rId9"/>
    <p:sldId id="294" r:id="rId10"/>
    <p:sldId id="290" r:id="rId11"/>
    <p:sldId id="291" r:id="rId12"/>
    <p:sldId id="295" r:id="rId13"/>
    <p:sldId id="300" r:id="rId14"/>
    <p:sldId id="296" r:id="rId15"/>
    <p:sldId id="297" r:id="rId16"/>
    <p:sldId id="298" r:id="rId17"/>
    <p:sldId id="299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>
      <p:cViewPr varScale="1">
        <p:scale>
          <a:sx n="72" d="100"/>
          <a:sy n="72" d="100"/>
        </p:scale>
        <p:origin x="336" y="45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10/30/2022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10/30/2022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 descr="&#10;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10/30/2022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10/30/2022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10/30/2022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10/30/2022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10/30/2022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10/30/2022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10/30/2022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10/30/2022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522412" y="147638"/>
            <a:ext cx="91440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000" b="1" i="1" dirty="0">
                <a:solidFill>
                  <a:srgbClr val="FAA738"/>
                </a:solidFill>
                <a:latin typeface="+mj-lt"/>
              </a:rPr>
              <a:t>Students As Scholars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000" i="1" dirty="0">
              <a:solidFill>
                <a:srgbClr val="FAA738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i="1" dirty="0">
                <a:solidFill>
                  <a:srgbClr val="E9E9E9"/>
                </a:solidFill>
                <a:latin typeface="+mj-lt"/>
              </a:rPr>
              <a:t>Teaching With Companion to the Worlds of Roman Women</a:t>
            </a:r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1522412" y="524986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E9E9E9"/>
                </a:solidFill>
                <a:latin typeface="+mn-lt"/>
              </a:rPr>
              <a:t>Maria S. </a:t>
            </a:r>
            <a:r>
              <a:rPr lang="en-US" altLang="en-US" sz="2400" dirty="0" err="1">
                <a:solidFill>
                  <a:srgbClr val="E9E9E9"/>
                </a:solidFill>
                <a:latin typeface="+mn-lt"/>
              </a:rPr>
              <a:t>Marsilio</a:t>
            </a:r>
            <a:r>
              <a:rPr lang="en-US" altLang="en-US" sz="2400" dirty="0">
                <a:solidFill>
                  <a:srgbClr val="E9E9E9"/>
                </a:solidFill>
                <a:latin typeface="+mn-lt"/>
              </a:rPr>
              <a:t>, Saint Joseph’s University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E9E9E9"/>
                </a:solidFill>
                <a:latin typeface="+mn-lt"/>
              </a:rPr>
              <a:t>CAAS Annual Meeting, Wilmington, DE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E9E9E9"/>
                </a:solidFill>
                <a:latin typeface="+mn-lt"/>
              </a:rPr>
              <a:t>Friday, October 7, 2022</a:t>
            </a:r>
          </a:p>
        </p:txBody>
      </p:sp>
      <p:pic>
        <p:nvPicPr>
          <p:cNvPr id="307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7" y="2181226"/>
            <a:ext cx="705485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7" y="2181225"/>
            <a:ext cx="705485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afterEffect">
                                  <p:stCondLst>
                                    <p:cond delay="10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vroma.org/images/mcmanus_images/womanpray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70" y="1828800"/>
            <a:ext cx="24955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ublications.artic.edu/roman/sites/publications.artic.edu.roman/files/figures/thumbnail/roman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52400"/>
            <a:ext cx="3480703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3/31/Stockholm_-_Antikengalerie_Opfersze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76" y="533400"/>
            <a:ext cx="4145279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3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7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184150"/>
            <a:ext cx="781685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9588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9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88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95.potx" id="{50B211C3-0308-4A23-B662-EA2AE6F4DF70}" vid="{1581190B-70AB-4E5E-B6DA-D42AF0078983}"/>
    </a:ext>
  </a:extLst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159</TotalTime>
  <Words>33</Words>
  <Application>Microsoft Office PowerPoint</Application>
  <PresentationFormat>Custom</PresentationFormat>
  <Paragraphs>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Cambria</vt:lpstr>
      <vt:lpstr>Red Radial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Saint Joseph's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Maria Marsilio</dc:creator>
  <cp:lastModifiedBy> </cp:lastModifiedBy>
  <cp:revision>14</cp:revision>
  <dcterms:created xsi:type="dcterms:W3CDTF">2022-08-02T12:25:47Z</dcterms:created>
  <dcterms:modified xsi:type="dcterms:W3CDTF">2022-10-30T19:41:42Z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